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3162300"/>
            <a:ext cx="633412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629" y="892785"/>
            <a:ext cx="8477250" cy="54768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25472" y="1469916"/>
            <a:ext cx="2392248" cy="41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0232" y="2071896"/>
            <a:ext cx="2392248" cy="41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3292" y="2803788"/>
            <a:ext cx="1546448" cy="335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6092" y="2765688"/>
            <a:ext cx="1708428" cy="37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3586" y="3382722"/>
            <a:ext cx="1708428" cy="37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3397962"/>
            <a:ext cx="1708428" cy="37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83712" y="4022616"/>
            <a:ext cx="1708428" cy="37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44008" y="4623986"/>
            <a:ext cx="2238732" cy="40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94610" y="5246228"/>
            <a:ext cx="2238732" cy="40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08220" y="5871678"/>
            <a:ext cx="2238732" cy="40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868" y="677373"/>
            <a:ext cx="8553450" cy="604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18208" y="671700"/>
            <a:ext cx="1937712" cy="355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7384" y="654513"/>
            <a:ext cx="1937712" cy="355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1276380"/>
            <a:ext cx="2307312" cy="36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1916832"/>
            <a:ext cx="1576928" cy="33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57916" y="2526432"/>
            <a:ext cx="2317204" cy="384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2676" y="3129162"/>
            <a:ext cx="2317204" cy="384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4424" y="3784482"/>
            <a:ext cx="2317204" cy="384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40332" y="3770140"/>
            <a:ext cx="2317204" cy="384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26301" y="4407591"/>
            <a:ext cx="1655399" cy="370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46121" y="5039560"/>
            <a:ext cx="2001339" cy="378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92328" y="5627340"/>
            <a:ext cx="2288232" cy="40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91212" y="6256943"/>
            <a:ext cx="2288232" cy="40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37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380" y="708880"/>
            <a:ext cx="57626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584" y="5700345"/>
            <a:ext cx="4638675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84908" y="1244372"/>
            <a:ext cx="1739592" cy="40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2156" y="1854948"/>
            <a:ext cx="1739592" cy="40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9776" y="2496004"/>
            <a:ext cx="1739592" cy="40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2896" y="3116992"/>
            <a:ext cx="1739592" cy="40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2156" y="3729616"/>
            <a:ext cx="1739592" cy="40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7808" y="4372720"/>
            <a:ext cx="2276832" cy="39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49248" y="5003811"/>
            <a:ext cx="2276832" cy="39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78304" y="5597852"/>
            <a:ext cx="1142236" cy="44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8710" y="5586829"/>
            <a:ext cx="1142236" cy="44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34796" y="6203265"/>
            <a:ext cx="1142236" cy="44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85038" y="6188025"/>
            <a:ext cx="1142236" cy="44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729" y="1307489"/>
            <a:ext cx="116681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0828" y="1191032"/>
            <a:ext cx="1335732" cy="439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2948" y="1219125"/>
            <a:ext cx="1335732" cy="439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1844824"/>
            <a:ext cx="1717868" cy="433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5326" y="2458626"/>
            <a:ext cx="1336094" cy="421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2458626"/>
            <a:ext cx="2337028" cy="421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58198" y="3068226"/>
            <a:ext cx="1638542" cy="44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59198" y="3710693"/>
            <a:ext cx="2349122" cy="434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3428" y="4308569"/>
            <a:ext cx="1711032" cy="45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95196" y="4316711"/>
            <a:ext cx="1711032" cy="45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69086" y="4937513"/>
            <a:ext cx="3151454" cy="4498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83896" y="4963299"/>
            <a:ext cx="2298204" cy="424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47486" y="5622208"/>
            <a:ext cx="1297894" cy="389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65429" y="5605991"/>
            <a:ext cx="1297894" cy="389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44240" y="6222088"/>
            <a:ext cx="1722120" cy="407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68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29" y="1415195"/>
            <a:ext cx="117443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5208" y="3286532"/>
            <a:ext cx="1884372" cy="348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216014"/>
            <a:ext cx="1577320" cy="411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5208" y="3857621"/>
            <a:ext cx="1747212" cy="39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0894" y="3858460"/>
            <a:ext cx="1747212" cy="39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4268" y="4474842"/>
            <a:ext cx="2204412" cy="379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0387" y="4491761"/>
            <a:ext cx="2204412" cy="379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0887" y="5143479"/>
            <a:ext cx="1646773" cy="358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3568" y="5151610"/>
            <a:ext cx="1646773" cy="358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71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8" y="1307489"/>
            <a:ext cx="119538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67248" y="1206272"/>
            <a:ext cx="2288232" cy="43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5540" y="1216968"/>
            <a:ext cx="1934148" cy="43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048" y="1831112"/>
            <a:ext cx="573732" cy="43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7041" y="1829996"/>
            <a:ext cx="1934148" cy="43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628" y="2486432"/>
            <a:ext cx="482292" cy="37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65608" y="2478812"/>
            <a:ext cx="2349192" cy="416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12222" y="2455208"/>
            <a:ext cx="2351818" cy="432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16189" y="2455208"/>
            <a:ext cx="1934148" cy="43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2628" y="3118892"/>
            <a:ext cx="459432" cy="401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73050" y="3068276"/>
            <a:ext cx="2500789" cy="43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7193" y="3711872"/>
            <a:ext cx="2314168" cy="425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71185" y="4327406"/>
            <a:ext cx="1986176" cy="419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83140" y="4357886"/>
            <a:ext cx="1826156" cy="419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195559" y="4953905"/>
            <a:ext cx="1402079" cy="419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1168" y="5603012"/>
            <a:ext cx="1510992" cy="416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638635" y="5617132"/>
            <a:ext cx="2119025" cy="395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17629" y="6192715"/>
            <a:ext cx="2479144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20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734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2024-11-25T07:07:04Z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